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0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8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8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7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9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6817-836A-4024-80C1-6B45348740D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4860B-DD90-434A-B412-56AADD490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5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e reel film real clip art dromgbg 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8284"/>
            <a:ext cx="2242457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1"/>
            <a:ext cx="8915400" cy="6629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797004"/>
            <a:ext cx="72058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Euphoria Script" panose="02000000000000000000" pitchFamily="2" charset="0"/>
              </a:rPr>
              <a:t>Valentine Movie Marathon</a:t>
            </a:r>
            <a:endParaRPr lang="en-US" sz="6600" dirty="0">
              <a:latin typeface="Euphoria Script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2848" y="3467100"/>
            <a:ext cx="3387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ebas Kai" pitchFamily="82" charset="0"/>
              </a:rPr>
              <a:t>9:30 AM to 4:00 PM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Bebas Kai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8851" y="4219752"/>
            <a:ext cx="5195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Movies to be announced closer to event</a:t>
            </a:r>
          </a:p>
          <a:p>
            <a:pPr algn="ctr"/>
            <a:r>
              <a:rPr lang="en-US" sz="2400" dirty="0" smtClean="0"/>
              <a:t>All movies will be rated G or PG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1905000"/>
            <a:ext cx="53329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Bebas Kai" pitchFamily="82" charset="0"/>
              </a:rPr>
              <a:t>Join us in the library </a:t>
            </a:r>
          </a:p>
          <a:p>
            <a:pPr algn="ctr"/>
            <a:r>
              <a:rPr lang="en-US" sz="3200" dirty="0" smtClean="0">
                <a:latin typeface="Bebas Kai" pitchFamily="82" charset="0"/>
              </a:rPr>
              <a:t>for a day full of movies and crafts!</a:t>
            </a:r>
            <a:endParaRPr lang="en-US" sz="3200" dirty="0">
              <a:latin typeface="Bebas Kai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489132"/>
            <a:ext cx="2252154" cy="6068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439923"/>
            <a:ext cx="1930397" cy="6415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340" y="5500947"/>
            <a:ext cx="821260" cy="668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5715000"/>
            <a:ext cx="15552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No federal </a:t>
            </a:r>
          </a:p>
          <a:p>
            <a:pPr algn="ctr"/>
            <a:r>
              <a:rPr lang="en-US" sz="1100" dirty="0" smtClean="0"/>
              <a:t>endorsements intended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3647265" y="2994526"/>
            <a:ext cx="3758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Bebas Kai" pitchFamily="82" charset="0"/>
              </a:rPr>
              <a:t>Friday February 17th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Bebas Kai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6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Huber</dc:creator>
  <cp:lastModifiedBy>Jacqueline Huber</cp:lastModifiedBy>
  <cp:revision>3</cp:revision>
  <dcterms:created xsi:type="dcterms:W3CDTF">2017-01-09T15:49:21Z</dcterms:created>
  <dcterms:modified xsi:type="dcterms:W3CDTF">2017-01-17T19:56:47Z</dcterms:modified>
</cp:coreProperties>
</file>